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78" r:id="rId10"/>
    <p:sldId id="263" r:id="rId11"/>
    <p:sldId id="264" r:id="rId12"/>
    <p:sldId id="265" r:id="rId13"/>
    <p:sldId id="266" r:id="rId14"/>
    <p:sldId id="271" r:id="rId15"/>
    <p:sldId id="267" r:id="rId16"/>
    <p:sldId id="268" r:id="rId17"/>
    <p:sldId id="273" r:id="rId18"/>
    <p:sldId id="274" r:id="rId19"/>
    <p:sldId id="275" r:id="rId20"/>
    <p:sldId id="276" r:id="rId21"/>
    <p:sldId id="272" r:id="rId22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F"/>
    <a:srgbClr val="CC0099"/>
    <a:srgbClr val="F3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942" autoAdjust="0"/>
  </p:normalViewPr>
  <p:slideViewPr>
    <p:cSldViewPr snapToGrid="0">
      <p:cViewPr>
        <p:scale>
          <a:sx n="96" d="100"/>
          <a:sy n="96" d="100"/>
        </p:scale>
        <p:origin x="-84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D189B-79F6-4EB1-A92C-5A8BE9F0FF6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73BAA-C269-4D70-9BD8-99E0395C0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0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6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9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53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6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2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9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1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81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4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38FF9-DABC-45ED-BD97-110B8F1C31CE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85B2-31AD-445C-B988-BB72369BB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6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7783"/>
            <a:ext cx="7772400" cy="1928051"/>
          </a:xfrm>
        </p:spPr>
        <p:txBody>
          <a:bodyPr/>
          <a:lstStyle/>
          <a:p>
            <a:r>
              <a:rPr lang="ru-RU" dirty="0" smtClean="0">
                <a:solidFill>
                  <a:srgbClr val="F3F7F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СБОРНИК ДИСКУССИЙ</a:t>
            </a:r>
            <a:br>
              <a:rPr lang="ru-RU" dirty="0" smtClean="0">
                <a:solidFill>
                  <a:srgbClr val="F3F7F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ru-RU" dirty="0" smtClean="0">
                <a:solidFill>
                  <a:srgbClr val="F3F7FE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об электричестве</a:t>
            </a:r>
            <a:endParaRPr lang="en-US" dirty="0">
              <a:solidFill>
                <a:srgbClr val="F3F7FE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9851" y="4759897"/>
            <a:ext cx="3829050" cy="165576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dirty="0" smtClean="0">
                <a:solidFill>
                  <a:srgbClr val="FBFBFF"/>
                </a:solidFill>
                <a:effectLst>
                  <a:glow rad="127000">
                    <a:srgbClr val="CC0099">
                      <a:alpha val="35000"/>
                    </a:srgbClr>
                  </a:glow>
                </a:effectLst>
              </a:rPr>
              <a:t>Подготовили учащиеся 3-В класса:</a:t>
            </a:r>
          </a:p>
          <a:p>
            <a:pPr algn="l"/>
            <a:r>
              <a:rPr lang="ru-RU" dirty="0" smtClean="0">
                <a:solidFill>
                  <a:srgbClr val="FBFBFF"/>
                </a:solidFill>
                <a:effectLst>
                  <a:glow rad="127000">
                    <a:srgbClr val="CC0099">
                      <a:alpha val="35000"/>
                    </a:srgbClr>
                  </a:glow>
                </a:effectLst>
              </a:rPr>
              <a:t>Журавлёв Лука</a:t>
            </a:r>
          </a:p>
          <a:p>
            <a:pPr algn="l"/>
            <a:r>
              <a:rPr lang="ru-RU" dirty="0" smtClean="0">
                <a:solidFill>
                  <a:srgbClr val="FBFBFF"/>
                </a:solidFill>
                <a:effectLst>
                  <a:glow rad="127000">
                    <a:srgbClr val="CC0099">
                      <a:alpha val="35000"/>
                    </a:srgbClr>
                  </a:glow>
                </a:effectLst>
              </a:rPr>
              <a:t>Евтюшин Тимофей</a:t>
            </a:r>
          </a:p>
          <a:p>
            <a:pPr algn="l"/>
            <a:r>
              <a:rPr lang="ru-RU" dirty="0" smtClean="0">
                <a:solidFill>
                  <a:srgbClr val="FBFBFF"/>
                </a:solidFill>
                <a:effectLst>
                  <a:glow rad="127000">
                    <a:srgbClr val="CC0099">
                      <a:alpha val="35000"/>
                    </a:srgbClr>
                  </a:glow>
                </a:effectLst>
              </a:rPr>
              <a:t>Кириленко Арина</a:t>
            </a:r>
          </a:p>
          <a:p>
            <a:pPr algn="l"/>
            <a:r>
              <a:rPr lang="ru-RU" dirty="0" smtClean="0">
                <a:solidFill>
                  <a:srgbClr val="FBFBFF"/>
                </a:solidFill>
                <a:effectLst>
                  <a:glow rad="127000">
                    <a:srgbClr val="CC0099">
                      <a:alpha val="35000"/>
                    </a:srgbClr>
                  </a:glow>
                </a:effectLst>
              </a:rPr>
              <a:t>Мурза </a:t>
            </a:r>
            <a:r>
              <a:rPr lang="ru-RU" dirty="0" smtClean="0">
                <a:solidFill>
                  <a:srgbClr val="FBFBFF"/>
                </a:solidFill>
                <a:effectLst>
                  <a:glow rad="127000">
                    <a:srgbClr val="CC0099">
                      <a:alpha val="35000"/>
                    </a:srgbClr>
                  </a:glow>
                </a:effectLst>
              </a:rPr>
              <a:t>Даниил</a:t>
            </a:r>
            <a:endParaRPr lang="en-US" dirty="0">
              <a:solidFill>
                <a:srgbClr val="FBFBFF"/>
              </a:solidFill>
              <a:effectLst>
                <a:glow rad="127000">
                  <a:srgbClr val="CC0099">
                    <a:alpha val="3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6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993862"/>
            <a:ext cx="7693025" cy="482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 descr="https://apf.mail.ru/cgi-bin/readmsg?id=16120135930454771888;0;5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2051304" y="160338"/>
            <a:ext cx="5105402" cy="566738"/>
            <a:chOff x="1248" y="3230"/>
            <a:chExt cx="3216" cy="357"/>
          </a:xfrm>
        </p:grpSpPr>
        <p:sp>
          <p:nvSpPr>
            <p:cNvPr id="13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gray">
            <a:xfrm>
              <a:off x="2256" y="3296"/>
              <a:ext cx="203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Занимательные задачи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BFBFF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074738"/>
            <a:ext cx="7150229" cy="476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1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4270" r="2431"/>
          <a:stretch/>
        </p:blipFill>
        <p:spPr bwMode="auto">
          <a:xfrm>
            <a:off x="1069975" y="1074737"/>
            <a:ext cx="7283450" cy="494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6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r="7733" b="6044"/>
          <a:stretch/>
        </p:blipFill>
        <p:spPr bwMode="auto">
          <a:xfrm>
            <a:off x="612775" y="922338"/>
            <a:ext cx="8032131" cy="49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7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942975"/>
            <a:ext cx="7407275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0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3822" r="8705" b="4419"/>
          <a:stretch/>
        </p:blipFill>
        <p:spPr bwMode="auto">
          <a:xfrm>
            <a:off x="1069975" y="989012"/>
            <a:ext cx="7235825" cy="510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31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922337"/>
            <a:ext cx="8791575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9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062036"/>
            <a:ext cx="7277099" cy="485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91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83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" t="14219" r="4723" b="4815"/>
          <a:stretch/>
        </p:blipFill>
        <p:spPr bwMode="auto">
          <a:xfrm>
            <a:off x="307975" y="922337"/>
            <a:ext cx="8552171" cy="521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63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83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9942"/>
          <a:stretch/>
        </p:blipFill>
        <p:spPr bwMode="auto">
          <a:xfrm>
            <a:off x="307975" y="1074738"/>
            <a:ext cx="8627316" cy="490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0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BFBFF"/>
                </a:solidFill>
                <a:latin typeface="+mn-lt"/>
              </a:rPr>
              <a:t>СОДЕРЖАНИЕ</a:t>
            </a:r>
            <a:endParaRPr lang="en-US" dirty="0">
              <a:solidFill>
                <a:srgbClr val="FBFBFF"/>
              </a:solidFill>
              <a:latin typeface="+mn-lt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51304" y="4267200"/>
            <a:ext cx="5105400" cy="555625"/>
            <a:chOff x="1248" y="1440"/>
            <a:chExt cx="3216" cy="35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2256" y="1482"/>
              <a:ext cx="99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Викторина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BFBFF"/>
                  </a:solidFill>
                </a:rPr>
                <a:t>4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051304" y="1752600"/>
            <a:ext cx="5105400" cy="555625"/>
            <a:chOff x="1248" y="2030"/>
            <a:chExt cx="3216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9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Кроссворд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BFBFF"/>
                  </a:solidFill>
                </a:rPr>
                <a:t>1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051304" y="3429005"/>
            <a:ext cx="5105402" cy="566738"/>
            <a:chOff x="1248" y="3230"/>
            <a:chExt cx="3216" cy="357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2256" y="3296"/>
              <a:ext cx="203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Занимательные задачи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BFBFF"/>
                  </a:solidFill>
                </a:rPr>
                <a:t>3</a:t>
              </a:r>
            </a:p>
          </p:txBody>
        </p:sp>
      </p:grp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2051304" y="5127625"/>
            <a:ext cx="5105400" cy="555625"/>
            <a:chOff x="1248" y="3230"/>
            <a:chExt cx="3216" cy="350"/>
          </a:xfrm>
        </p:grpSpPr>
        <p:sp>
          <p:nvSpPr>
            <p:cNvPr id="25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gray">
            <a:xfrm>
              <a:off x="2256" y="3272"/>
              <a:ext cx="7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Загадки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BFBFF"/>
                  </a:solidFill>
                </a:rPr>
                <a:t>5</a:t>
              </a:r>
            </a:p>
          </p:txBody>
        </p:sp>
      </p:grpSp>
      <p:grpSp>
        <p:nvGrpSpPr>
          <p:cNvPr id="29" name="Group 12"/>
          <p:cNvGrpSpPr>
            <a:grpSpLocks/>
          </p:cNvGrpSpPr>
          <p:nvPr/>
        </p:nvGrpSpPr>
        <p:grpSpPr bwMode="auto">
          <a:xfrm>
            <a:off x="2051304" y="2590800"/>
            <a:ext cx="5105400" cy="555625"/>
            <a:chOff x="1248" y="2640"/>
            <a:chExt cx="3216" cy="350"/>
          </a:xfrm>
        </p:grpSpPr>
        <p:sp>
          <p:nvSpPr>
            <p:cNvPr id="30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7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Ребусы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33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BFB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631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83" y="136525"/>
            <a:ext cx="52117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4" b="5805"/>
          <a:stretch/>
        </p:blipFill>
        <p:spPr bwMode="auto">
          <a:xfrm>
            <a:off x="917575" y="1074738"/>
            <a:ext cx="7619512" cy="473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9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apf.mail.ru/cgi-bin/readmsg?id=16120135181657832982;0;2&amp;exif=1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6474" y="2967335"/>
            <a:ext cx="8331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 ЗА ВНИМАНИЕ!!!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814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2051892" y="171450"/>
            <a:ext cx="5105400" cy="555625"/>
            <a:chOff x="1248" y="2030"/>
            <a:chExt cx="3216" cy="350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32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9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Кроссворд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BFBFF"/>
                  </a:solidFill>
                </a:rPr>
                <a:t>1</a:t>
              </a:r>
            </a:p>
          </p:txBody>
        </p:sp>
      </p:grpSp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990600"/>
            <a:ext cx="83915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52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2051892" y="171450"/>
            <a:ext cx="5105400" cy="555625"/>
            <a:chOff x="1248" y="2030"/>
            <a:chExt cx="3216" cy="350"/>
          </a:xfrm>
        </p:grpSpPr>
        <p:sp>
          <p:nvSpPr>
            <p:cNvPr id="3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32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98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Кроссворд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33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BFBFF"/>
                  </a:solidFill>
                </a:rPr>
                <a:t>1</a:t>
              </a:r>
            </a:p>
          </p:txBody>
        </p:sp>
      </p:grpSp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8" y="1264024"/>
            <a:ext cx="8426823" cy="442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865" y="1707776"/>
            <a:ext cx="2632664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Ответы на кроссворд: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 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1.Аккумулятор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2.Молния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3.Провод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4.Электростанция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5.Лампочка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6.Ток</a:t>
            </a:r>
            <a:endParaRPr lang="ru-RU" sz="1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6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2269045" y="96043"/>
            <a:ext cx="5105400" cy="555625"/>
            <a:chOff x="1248" y="2640"/>
            <a:chExt cx="3216" cy="350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7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Ребусы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BFBFF"/>
                  </a:solidFill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08925" y="1186933"/>
            <a:ext cx="492125" cy="369332"/>
          </a:xfrm>
          <a:prstGeom prst="rect">
            <a:avLst/>
          </a:prstGeom>
          <a:solidFill>
            <a:srgbClr val="FBFB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. . .</a:t>
            </a:r>
            <a:endParaRPr lang="ru-RU" dirty="0"/>
          </a:p>
        </p:txBody>
      </p: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3" b="20523"/>
          <a:stretch/>
        </p:blipFill>
        <p:spPr bwMode="auto">
          <a:xfrm>
            <a:off x="718288" y="2457450"/>
            <a:ext cx="7682762" cy="340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138239"/>
            <a:ext cx="7016750" cy="45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0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2094007" y="339724"/>
            <a:ext cx="5105400" cy="555625"/>
            <a:chOff x="1248" y="2640"/>
            <a:chExt cx="3216" cy="350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7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Ребусы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BFBFF"/>
                  </a:solidFill>
                </a:rPr>
                <a:t>2</a:t>
              </a:r>
            </a:p>
          </p:txBody>
        </p:sp>
      </p:grp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9" b="36960"/>
          <a:stretch/>
        </p:blipFill>
        <p:spPr bwMode="auto">
          <a:xfrm>
            <a:off x="661701" y="2758195"/>
            <a:ext cx="7542212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98808" y="1128408"/>
            <a:ext cx="378798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ru-RU" sz="2000" b="1" dirty="0"/>
              <a:t>По тропинкам я бегу, </a:t>
            </a:r>
          </a:p>
          <a:p>
            <a:pPr fontAlgn="base"/>
            <a:r>
              <a:rPr lang="ru-RU" sz="2000" b="1" dirty="0"/>
              <a:t>Без тропинки не могу. </a:t>
            </a:r>
          </a:p>
          <a:p>
            <a:pPr fontAlgn="base"/>
            <a:r>
              <a:rPr lang="ru-RU" sz="2000" b="1" dirty="0"/>
              <a:t>Где меня, ребята, нет, </a:t>
            </a:r>
          </a:p>
          <a:p>
            <a:pPr fontAlgn="base"/>
            <a:r>
              <a:rPr lang="ru-RU" sz="2000" b="1" dirty="0"/>
              <a:t>Не зажжется в доме свет.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6451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2094007" y="339724"/>
            <a:ext cx="5105400" cy="555625"/>
            <a:chOff x="1248" y="2640"/>
            <a:chExt cx="3216" cy="350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7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Ребусы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BFBFF"/>
                  </a:solidFill>
                </a:rPr>
                <a:t>2</a:t>
              </a:r>
            </a:p>
          </p:txBody>
        </p:sp>
      </p:grp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2" r="14992" b="25512"/>
          <a:stretch/>
        </p:blipFill>
        <p:spPr bwMode="auto">
          <a:xfrm>
            <a:off x="1120732" y="2114548"/>
            <a:ext cx="7356749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52500"/>
          <a:stretch/>
        </p:blipFill>
        <p:spPr bwMode="auto">
          <a:xfrm>
            <a:off x="1655276" y="1066800"/>
            <a:ext cx="6096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2094007" y="339724"/>
            <a:ext cx="5105400" cy="555625"/>
            <a:chOff x="1248" y="2640"/>
            <a:chExt cx="3216" cy="350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7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Ребусы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BFBFF"/>
                  </a:solidFill>
                </a:rPr>
                <a:t>2</a:t>
              </a:r>
            </a:p>
          </p:txBody>
        </p:sp>
      </p:grp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5" b="36679"/>
          <a:stretch/>
        </p:blipFill>
        <p:spPr bwMode="auto">
          <a:xfrm>
            <a:off x="520995" y="4505325"/>
            <a:ext cx="807343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" b="10628"/>
          <a:stretch/>
        </p:blipFill>
        <p:spPr bwMode="auto">
          <a:xfrm>
            <a:off x="1069975" y="922338"/>
            <a:ext cx="6975475" cy="345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39711" y="92233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97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AutoShape 4" descr="https://e.mail.ru/api/v1/messages/attaches/temporary/getthumb?attach_id=OKzBhZTYs0yOkxYN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2094007" y="339724"/>
            <a:ext cx="5105400" cy="555625"/>
            <a:chOff x="1248" y="2640"/>
            <a:chExt cx="3216" cy="350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FBFBFF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7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400" dirty="0" smtClean="0">
                  <a:solidFill>
                    <a:srgbClr val="FBFBFF"/>
                  </a:solidFill>
                </a:rPr>
                <a:t>Ребусы</a:t>
              </a:r>
              <a:endParaRPr lang="en-US" sz="2400" dirty="0">
                <a:solidFill>
                  <a:srgbClr val="FBFBFF"/>
                </a:solidFill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1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BFBFF"/>
                  </a:solidFill>
                </a:rPr>
                <a:t>2</a:t>
              </a:r>
            </a:p>
          </p:txBody>
        </p:sp>
      </p:grpSp>
      <p:sp>
        <p:nvSpPr>
          <p:cNvPr id="3" name="AutoShape 5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e.mail.ru/api/v1/messages/attaches/temporary/getthumb?attach_id=tTjGe8cp9oNr2a0s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.mail.ru/api/v1/messages/attaches/temporary/getthumb?attach_id=gX8xZM2xS2W7XJb3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e.mail.ru/api/v1/messages/attaches/temporary/getthumb?attach_id=QaIejtZFmo6K7Dcf&amp;message_id=eAe498B95C86517069D48cAcDeC1bFb8&amp;x=0&amp;y=0&amp;full=1&amp;x-email=evtyushina.svetlana%40mail.ru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39711" y="92233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291670"/>
            <a:ext cx="8146410" cy="458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1767" y="1739347"/>
            <a:ext cx="274244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ребусы: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Энергия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Электричество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Ток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Напряжение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15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</TotalTime>
  <Words>66</Words>
  <Application>Microsoft Office PowerPoint</Application>
  <PresentationFormat>Экран (4:3)</PresentationFormat>
  <Paragraphs>55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СБОРНИК ДИСКУССИЙ об электричестве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Admin</cp:lastModifiedBy>
  <cp:revision>28</cp:revision>
  <cp:lastPrinted>2021-01-30T17:59:51Z</cp:lastPrinted>
  <dcterms:created xsi:type="dcterms:W3CDTF">2019-08-22T12:35:04Z</dcterms:created>
  <dcterms:modified xsi:type="dcterms:W3CDTF">2021-01-31T11:36:43Z</dcterms:modified>
</cp:coreProperties>
</file>